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119813" cy="100584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04" userDrawn="1">
          <p15:clr>
            <a:srgbClr val="A4A3A4"/>
          </p15:clr>
        </p15:guide>
        <p15:guide id="2" pos="1928" userDrawn="1">
          <p15:clr>
            <a:srgbClr val="A4A3A4"/>
          </p15:clr>
        </p15:guide>
        <p15:guide id="3" pos="1882" userDrawn="1">
          <p15:clr>
            <a:srgbClr val="A4A3A4"/>
          </p15:clr>
        </p15:guide>
        <p15:guide id="4" pos="1973" userDrawn="1">
          <p15:clr>
            <a:srgbClr val="A4A3A4"/>
          </p15:clr>
        </p15:guide>
        <p15:guide id="6" pos="3742" userDrawn="1">
          <p15:clr>
            <a:srgbClr val="A4A3A4"/>
          </p15:clr>
        </p15:guide>
        <p15:guide id="7" pos="113" userDrawn="1">
          <p15:clr>
            <a:srgbClr val="A4A3A4"/>
          </p15:clr>
        </p15:guide>
        <p15:guide id="8" pos="1088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2857" userDrawn="1">
          <p15:clr>
            <a:srgbClr val="A4A3A4"/>
          </p15:clr>
        </p15:guide>
        <p15:guide id="11" orient="horz" pos="16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DDD9"/>
    <a:srgbClr val="FFC100"/>
    <a:srgbClr val="B9442C"/>
    <a:srgbClr val="B9432B"/>
    <a:srgbClr val="86B6A2"/>
    <a:srgbClr val="455C53"/>
    <a:srgbClr val="AFDCCA"/>
    <a:srgbClr val="EBEBEB"/>
    <a:srgbClr val="F3A289"/>
    <a:srgbClr val="455D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7"/>
    <p:restoredTop sz="94907"/>
  </p:normalViewPr>
  <p:slideViewPr>
    <p:cSldViewPr snapToGrid="0" snapToObjects="1" showGuides="1">
      <p:cViewPr>
        <p:scale>
          <a:sx n="120" d="100"/>
          <a:sy n="120" d="100"/>
        </p:scale>
        <p:origin x="2656" y="-3024"/>
      </p:cViewPr>
      <p:guideLst>
        <p:guide orient="horz" pos="1104"/>
        <p:guide pos="1928"/>
        <p:guide pos="1882"/>
        <p:guide pos="1973"/>
        <p:guide pos="3742"/>
        <p:guide pos="113"/>
        <p:guide pos="1088"/>
        <p:guide pos="2064"/>
        <p:guide pos="2857"/>
        <p:guide orient="horz" pos="16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B9442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A3-49C4-AF04-712A5289D4E2}"/>
              </c:ext>
            </c:extLst>
          </c:dPt>
          <c:dPt>
            <c:idx val="1"/>
            <c:bubble3D val="0"/>
            <c:spPr>
              <a:solidFill>
                <a:srgbClr val="F3A2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A3-49C4-AF04-712A5289D4E2}"/>
              </c:ext>
            </c:extLst>
          </c:dPt>
          <c:dPt>
            <c:idx val="2"/>
            <c:bubble3D val="0"/>
            <c:spPr>
              <a:solidFill>
                <a:srgbClr val="AFDCC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3A3-49C4-AF04-712A5289D4E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3A3-49C4-AF04-712A5289D4E2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 </c:v>
                </c:pt>
                <c:pt idx="2">
                  <c:v>Midterm 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3A3-49C4-AF04-712A5289D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373442484396489"/>
          <c:y val="0.372776150879308"/>
          <c:w val="0.195002507819608"/>
          <c:h val="0.2490314427428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1646133"/>
            <a:ext cx="5201841" cy="3501813"/>
          </a:xfrm>
        </p:spPr>
        <p:txBody>
          <a:bodyPr anchor="b"/>
          <a:lstStyle>
            <a:lvl1pPr algn="ctr">
              <a:defRPr sz="401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5282989"/>
            <a:ext cx="4589860" cy="2428451"/>
          </a:xfrm>
        </p:spPr>
        <p:txBody>
          <a:bodyPr/>
          <a:lstStyle>
            <a:lvl1pPr marL="0" indent="0" algn="ctr">
              <a:buNone/>
              <a:defRPr sz="1606"/>
            </a:lvl1pPr>
            <a:lvl2pPr marL="306004" indent="0" algn="ctr">
              <a:buNone/>
              <a:defRPr sz="1339"/>
            </a:lvl2pPr>
            <a:lvl3pPr marL="612008" indent="0" algn="ctr">
              <a:buNone/>
              <a:defRPr sz="1205"/>
            </a:lvl3pPr>
            <a:lvl4pPr marL="918012" indent="0" algn="ctr">
              <a:buNone/>
              <a:defRPr sz="1071"/>
            </a:lvl4pPr>
            <a:lvl5pPr marL="1224016" indent="0" algn="ctr">
              <a:buNone/>
              <a:defRPr sz="1071"/>
            </a:lvl5pPr>
            <a:lvl6pPr marL="1530020" indent="0" algn="ctr">
              <a:buNone/>
              <a:defRPr sz="1071"/>
            </a:lvl6pPr>
            <a:lvl7pPr marL="1836024" indent="0" algn="ctr">
              <a:buNone/>
              <a:defRPr sz="1071"/>
            </a:lvl7pPr>
            <a:lvl8pPr marL="2142028" indent="0" algn="ctr">
              <a:buNone/>
              <a:defRPr sz="1071"/>
            </a:lvl8pPr>
            <a:lvl9pPr marL="2448032" indent="0" algn="ctr">
              <a:buNone/>
              <a:defRPr sz="1071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535517"/>
            <a:ext cx="1319585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535517"/>
            <a:ext cx="388225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2507618"/>
            <a:ext cx="5278339" cy="4184014"/>
          </a:xfrm>
        </p:spPr>
        <p:txBody>
          <a:bodyPr anchor="b"/>
          <a:lstStyle>
            <a:lvl1pPr>
              <a:defRPr sz="401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6731215"/>
            <a:ext cx="5278339" cy="2200274"/>
          </a:xfrm>
        </p:spPr>
        <p:txBody>
          <a:bodyPr/>
          <a:lstStyle>
            <a:lvl1pPr marL="0" indent="0">
              <a:buNone/>
              <a:defRPr sz="1606">
                <a:solidFill>
                  <a:schemeClr val="tx1"/>
                </a:solidFill>
              </a:defRPr>
            </a:lvl1pPr>
            <a:lvl2pPr marL="306004" indent="0">
              <a:buNone/>
              <a:defRPr sz="1339">
                <a:solidFill>
                  <a:schemeClr val="tx1">
                    <a:tint val="75000"/>
                  </a:schemeClr>
                </a:solidFill>
              </a:defRPr>
            </a:lvl2pPr>
            <a:lvl3pPr marL="612008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3pPr>
            <a:lvl4pPr marL="91801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4pPr>
            <a:lvl5pPr marL="1224016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5pPr>
            <a:lvl6pPr marL="1530020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6pPr>
            <a:lvl7pPr marL="1836024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7pPr>
            <a:lvl8pPr marL="2142028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8pPr>
            <a:lvl9pPr marL="244803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2677584"/>
            <a:ext cx="2600921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2677584"/>
            <a:ext cx="2600921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535519"/>
            <a:ext cx="5278339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2465706"/>
            <a:ext cx="2588967" cy="1208404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3674110"/>
            <a:ext cx="2588967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2465706"/>
            <a:ext cx="2601718" cy="1208404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3674110"/>
            <a:ext cx="2601718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670560"/>
            <a:ext cx="1973799" cy="2346960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1448226"/>
            <a:ext cx="3098155" cy="7147983"/>
          </a:xfrm>
        </p:spPr>
        <p:txBody>
          <a:bodyPr/>
          <a:lstStyle>
            <a:lvl1pPr>
              <a:defRPr sz="2142"/>
            </a:lvl1pPr>
            <a:lvl2pPr>
              <a:defRPr sz="1874"/>
            </a:lvl2pPr>
            <a:lvl3pPr>
              <a:defRPr sz="1606"/>
            </a:lvl3pPr>
            <a:lvl4pPr>
              <a:defRPr sz="1339"/>
            </a:lvl4pPr>
            <a:lvl5pPr>
              <a:defRPr sz="1339"/>
            </a:lvl5pPr>
            <a:lvl6pPr>
              <a:defRPr sz="1339"/>
            </a:lvl6pPr>
            <a:lvl7pPr>
              <a:defRPr sz="1339"/>
            </a:lvl7pPr>
            <a:lvl8pPr>
              <a:defRPr sz="1339"/>
            </a:lvl8pPr>
            <a:lvl9pPr>
              <a:defRPr sz="133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3017520"/>
            <a:ext cx="1973799" cy="5590329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670560"/>
            <a:ext cx="1973799" cy="2346960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1448226"/>
            <a:ext cx="3098155" cy="7147983"/>
          </a:xfrm>
        </p:spPr>
        <p:txBody>
          <a:bodyPr anchor="t"/>
          <a:lstStyle>
            <a:lvl1pPr marL="0" indent="0">
              <a:buNone/>
              <a:defRPr sz="2142"/>
            </a:lvl1pPr>
            <a:lvl2pPr marL="306004" indent="0">
              <a:buNone/>
              <a:defRPr sz="1874"/>
            </a:lvl2pPr>
            <a:lvl3pPr marL="612008" indent="0">
              <a:buNone/>
              <a:defRPr sz="1606"/>
            </a:lvl3pPr>
            <a:lvl4pPr marL="918012" indent="0">
              <a:buNone/>
              <a:defRPr sz="1339"/>
            </a:lvl4pPr>
            <a:lvl5pPr marL="1224016" indent="0">
              <a:buNone/>
              <a:defRPr sz="1339"/>
            </a:lvl5pPr>
            <a:lvl6pPr marL="1530020" indent="0">
              <a:buNone/>
              <a:defRPr sz="1339"/>
            </a:lvl6pPr>
            <a:lvl7pPr marL="1836024" indent="0">
              <a:buNone/>
              <a:defRPr sz="1339"/>
            </a:lvl7pPr>
            <a:lvl8pPr marL="2142028" indent="0">
              <a:buNone/>
              <a:defRPr sz="1339"/>
            </a:lvl8pPr>
            <a:lvl9pPr marL="2448032" indent="0">
              <a:buNone/>
              <a:defRPr sz="1339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3017520"/>
            <a:ext cx="1973799" cy="5590329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535519"/>
            <a:ext cx="5278339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2677584"/>
            <a:ext cx="5278339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9322649"/>
            <a:ext cx="1376958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1174B-DC07-124A-8302-B67B0EE69BC7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9322649"/>
            <a:ext cx="206543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9322649"/>
            <a:ext cx="1376958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3F79D-FA69-EF40-AC3A-0097A2900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2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12008" rtl="0" eaLnBrk="1" latinLnBrk="0" hangingPunct="1">
        <a:lnSpc>
          <a:spcPct val="90000"/>
        </a:lnSpc>
        <a:spcBef>
          <a:spcPct val="0"/>
        </a:spcBef>
        <a:buNone/>
        <a:defRPr sz="2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002" indent="-153002" algn="l" defTabSz="612008" rtl="0" eaLnBrk="1" latinLnBrk="0" hangingPunct="1">
        <a:lnSpc>
          <a:spcPct val="90000"/>
        </a:lnSpc>
        <a:spcBef>
          <a:spcPts val="669"/>
        </a:spcBef>
        <a:buFont typeface="Arial" panose="020B0604020202020204" pitchFamily="34" charset="0"/>
        <a:buChar char="•"/>
        <a:defRPr sz="1874" kern="1200">
          <a:solidFill>
            <a:schemeClr val="tx1"/>
          </a:solidFill>
          <a:latin typeface="+mn-lt"/>
          <a:ea typeface="+mn-ea"/>
          <a:cs typeface="+mn-cs"/>
        </a:defRPr>
      </a:lvl1pPr>
      <a:lvl2pPr marL="45900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76501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3pPr>
      <a:lvl4pPr marL="107101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377018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683022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98902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29503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60103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1pPr>
      <a:lvl2pPr marL="30600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61200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91801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6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53002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83602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44803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chart" Target="../charts/chart1.xml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49496"/>
            <a:ext cx="5652739" cy="80598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"/>
          <a:stretch/>
        </p:blipFill>
        <p:spPr>
          <a:xfrm>
            <a:off x="-42303" y="-72275"/>
            <a:ext cx="6172759" cy="33366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9902" y="374904"/>
            <a:ext cx="26015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</a:p>
          <a:p>
            <a:pPr algn="ctr"/>
            <a:r>
              <a:rPr lang="en-US" sz="900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</a:p>
          <a:p>
            <a:pPr algn="ctr"/>
            <a:endParaRPr lang="en-US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65204" y="1540054"/>
            <a:ext cx="2601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55D52"/>
                </a:solidFill>
                <a:latin typeface="Open Sans" charset="0"/>
                <a:ea typeface="Open Sans" charset="0"/>
                <a:cs typeface="Open Sans" charset="0"/>
              </a:rPr>
              <a:t>About</a:t>
            </a:r>
            <a:endParaRPr lang="en-US" sz="1400" b="1" dirty="0">
              <a:solidFill>
                <a:srgbClr val="455D5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3308" y="1538495"/>
            <a:ext cx="2601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Description</a:t>
            </a:r>
            <a:endParaRPr lang="en-US" sz="1200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7082" y="1538495"/>
            <a:ext cx="2601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Policies</a:t>
            </a:r>
            <a:endParaRPr lang="en-US" sz="1400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92" y="1538495"/>
            <a:ext cx="2601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  <a:endParaRPr lang="en-US" sz="1200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153432"/>
            <a:ext cx="195122" cy="1499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50" y="2390907"/>
            <a:ext cx="201950" cy="2283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4598" y="1831467"/>
            <a:ext cx="15478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  <a:endParaRPr lang="en-US" sz="1050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3360" y="2127229"/>
            <a:ext cx="13527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rgbClr val="455C53"/>
                </a:solidFill>
              </a:rPr>
              <a:t>name@emailaddress.ca</a:t>
            </a:r>
            <a:endParaRPr lang="en-US" sz="800" dirty="0">
              <a:solidFill>
                <a:srgbClr val="455C5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3894" y="2414344"/>
            <a:ext cx="12295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55C53"/>
                </a:solidFill>
              </a:rPr>
              <a:t>(555) 555-5555 ext.</a:t>
            </a:r>
            <a:endParaRPr lang="en-US" sz="800" dirty="0">
              <a:solidFill>
                <a:srgbClr val="455C5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5668" y="1880063"/>
            <a:ext cx="1229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Resource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Resource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Resource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Resource 4</a:t>
            </a:r>
            <a:endParaRPr lang="en-US" sz="1000" dirty="0">
              <a:solidFill>
                <a:srgbClr val="455C5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36356" y="1880063"/>
            <a:ext cx="1229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Policy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Policy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Policy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Policy 4</a:t>
            </a:r>
            <a:endParaRPr lang="en-US" sz="1000" dirty="0">
              <a:solidFill>
                <a:srgbClr val="455C5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0266" y="1876433"/>
            <a:ext cx="1229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Item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Item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Item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rgbClr val="455C53"/>
                </a:solidFill>
              </a:rPr>
              <a:t>Item 4</a:t>
            </a:r>
            <a:endParaRPr lang="en-US" sz="1000" dirty="0">
              <a:solidFill>
                <a:srgbClr val="455C53"/>
              </a:solidFill>
            </a:endParaRPr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1792307106"/>
              </p:ext>
            </p:extLst>
          </p:nvPr>
        </p:nvGraphicFramePr>
        <p:xfrm>
          <a:off x="2332204" y="2477476"/>
          <a:ext cx="4761108" cy="3000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Oval 23"/>
          <p:cNvSpPr/>
          <p:nvPr/>
        </p:nvSpPr>
        <p:spPr>
          <a:xfrm>
            <a:off x="267492" y="2747256"/>
            <a:ext cx="1313578" cy="1313578"/>
          </a:xfrm>
          <a:prstGeom prst="ellipse">
            <a:avLst/>
          </a:prstGeom>
          <a:solidFill>
            <a:srgbClr val="86B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28" y="2800385"/>
            <a:ext cx="1184105" cy="118410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912288" y="4907630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55009" y="5467827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#3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02006" y="6393423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#4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861" y="6468133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#5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23947" y="7222082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#6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178" y="8070680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#7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85708" y="8890193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#8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81475" y="9397710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#9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25401" y="9294563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#10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55389" y="7882734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#11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17744" y="7172879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#12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03739" y="6422311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#13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08640" y="5364340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#14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55258" y="5402332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#15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561" y="9338076"/>
            <a:ext cx="628128" cy="70001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603" y="7363192"/>
            <a:ext cx="621070" cy="482164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2" y="8254143"/>
            <a:ext cx="639072" cy="71220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8" y="6591243"/>
            <a:ext cx="923864" cy="85406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823" y="6518017"/>
            <a:ext cx="518146" cy="57744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596" y="4324711"/>
            <a:ext cx="653085" cy="72782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134" y="5627206"/>
            <a:ext cx="812029" cy="64434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" y="4346297"/>
            <a:ext cx="746384" cy="831801"/>
          </a:xfrm>
          <a:prstGeom prst="rect">
            <a:avLst/>
          </a:prstGeom>
        </p:spPr>
      </p:pic>
      <p:cxnSp>
        <p:nvCxnSpPr>
          <p:cNvPr id="61" name="Straight Connector 60"/>
          <p:cNvCxnSpPr/>
          <p:nvPr/>
        </p:nvCxnSpPr>
        <p:spPr>
          <a:xfrm>
            <a:off x="1847863" y="4342619"/>
            <a:ext cx="141226" cy="75226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6458" y="4219271"/>
            <a:ext cx="1200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86B6A2"/>
                </a:solidFill>
                <a:latin typeface="Open Sans" charset="0"/>
                <a:ea typeface="Open Sans" charset="0"/>
                <a:cs typeface="Open Sans" charset="0"/>
              </a:rPr>
              <a:t>TOPIC #2</a:t>
            </a:r>
            <a:endParaRPr lang="en-US" sz="1000" b="1" dirty="0">
              <a:solidFill>
                <a:srgbClr val="86B6A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636776" y="4726012"/>
            <a:ext cx="313256" cy="1697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2255423" y="5613920"/>
            <a:ext cx="341659" cy="0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2236391" y="6262851"/>
            <a:ext cx="0" cy="144633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 flipV="1">
            <a:off x="809092" y="6609277"/>
            <a:ext cx="115188" cy="3187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22" y="9051048"/>
            <a:ext cx="856615" cy="679727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523" y="7931125"/>
            <a:ext cx="746384" cy="831801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39" y="7270300"/>
            <a:ext cx="732485" cy="56866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65" y="6568249"/>
            <a:ext cx="767141" cy="60872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765" y="5542665"/>
            <a:ext cx="566774" cy="631636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781" y="5508273"/>
            <a:ext cx="831318" cy="768507"/>
          </a:xfrm>
          <a:prstGeom prst="rect">
            <a:avLst/>
          </a:prstGeom>
        </p:spPr>
      </p:pic>
      <p:cxnSp>
        <p:nvCxnSpPr>
          <p:cNvPr id="84" name="Straight Connector 83"/>
          <p:cNvCxnSpPr/>
          <p:nvPr/>
        </p:nvCxnSpPr>
        <p:spPr>
          <a:xfrm>
            <a:off x="3209141" y="9243568"/>
            <a:ext cx="9982" cy="193348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343496" y="7302355"/>
            <a:ext cx="290942" cy="4453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40" idx="1"/>
          </p:cNvCxnSpPr>
          <p:nvPr/>
        </p:nvCxnSpPr>
        <p:spPr>
          <a:xfrm flipH="1" flipV="1">
            <a:off x="4661893" y="5485388"/>
            <a:ext cx="246747" cy="2063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735174" y="6262851"/>
            <a:ext cx="1949" cy="188427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4614717" y="7823230"/>
            <a:ext cx="239404" cy="121558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>
            <a:off x="3726174" y="5331389"/>
            <a:ext cx="5506" cy="125477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4539034" y="9266190"/>
            <a:ext cx="59824" cy="73338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727179" y="8193791"/>
            <a:ext cx="325341" cy="0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1669641" y="8692145"/>
            <a:ext cx="0" cy="217002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2255423" y="7272663"/>
            <a:ext cx="291307" cy="63839"/>
          </a:xfrm>
          <a:prstGeom prst="line">
            <a:avLst/>
          </a:prstGeom>
          <a:ln w="38100">
            <a:solidFill>
              <a:srgbClr val="E6D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525572" y="3328192"/>
            <a:ext cx="2601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mtClean="0">
                <a:solidFill>
                  <a:srgbClr val="455C53"/>
                </a:solidFill>
                <a:latin typeface="Open Sans" charset="0"/>
                <a:ea typeface="Open Sans" charset="0"/>
                <a:cs typeface="Open Sans" charset="0"/>
              </a:rPr>
              <a:t>Course Evaluation</a:t>
            </a:r>
            <a:endParaRPr lang="en-US" sz="1200" b="1" dirty="0">
              <a:solidFill>
                <a:srgbClr val="455C5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339" y="9711762"/>
            <a:ext cx="4123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“Journey Syllabus Template” </a:t>
            </a:r>
            <a:r>
              <a:rPr lang="en-US" sz="900" dirty="0"/>
              <a:t>by Cambrian College is licensed under CC BY-NC-SA 4.0</a:t>
            </a: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71" y="9530888"/>
            <a:ext cx="524657" cy="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99</Words>
  <Application>Microsoft Macintosh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“Journey Syllabus Template” by Cambrian College is licensed under CC BY-NC-SA 4.0
</dc:description>
  <cp:lastModifiedBy>Microsoft Office User</cp:lastModifiedBy>
  <cp:revision>20</cp:revision>
  <cp:lastPrinted>2019-07-04T14:41:26Z</cp:lastPrinted>
  <dcterms:created xsi:type="dcterms:W3CDTF">2019-07-03T17:01:13Z</dcterms:created>
  <dcterms:modified xsi:type="dcterms:W3CDTF">2019-08-01T18:58:44Z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CF366C69-7478-4FBF-B468-FDEAE8EAE854</vt:lpwstr>
  </property>
  <property fmtid="{D5CDD505-2E9C-101B-9397-08002B2CF9AE}" pid="3" name="ArticulatePath">
    <vt:lpwstr>11x17_Generic_Version1</vt:lpwstr>
  </property>
</Properties>
</file>