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xlsx" ContentType="application/vnd.openxmlformats-officedocument.spreadsheetml.sheet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5" Type="http://schemas.openxmlformats.org/officeDocument/2006/relationships/custom-properties" Target="docProps/custom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</p:sldIdLst>
  <p:sldSz cx="7772400" cy="10058400"/>
  <p:notesSz cx="6858000" cy="9144000"/>
  <p:custDataLst>
    <p:tags r:id="rId3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29" userDrawn="1">
          <p15:clr>
            <a:srgbClr val="A4A3A4"/>
          </p15:clr>
        </p15:guide>
        <p15:guide id="2" pos="2448" userDrawn="1">
          <p15:clr>
            <a:srgbClr val="A4A3A4"/>
          </p15:clr>
        </p15:guide>
        <p15:guide id="3" orient="horz" pos="3145" userDrawn="1">
          <p15:clr>
            <a:srgbClr val="A4A3A4"/>
          </p15:clr>
        </p15:guide>
        <p15:guide id="4" orient="horz" pos="3848" userDrawn="1">
          <p15:clr>
            <a:srgbClr val="A4A3A4"/>
          </p15:clr>
        </p15:guide>
        <p15:guide id="5" pos="3128" userDrawn="1">
          <p15:clr>
            <a:srgbClr val="A4A3A4"/>
          </p15:clr>
        </p15:guide>
        <p15:guide id="6" pos="1745" userDrawn="1">
          <p15:clr>
            <a:srgbClr val="A4A3A4"/>
          </p15:clr>
        </p15:guide>
        <p15:guide id="7" orient="horz" pos="6116" userDrawn="1">
          <p15:clr>
            <a:srgbClr val="A4A3A4"/>
          </p15:clr>
        </p15:guide>
        <p15:guide id="8" pos="4648" userDrawn="1">
          <p15:clr>
            <a:srgbClr val="A4A3A4"/>
          </p15:clr>
        </p15:guide>
        <p15:guide id="9" pos="271" userDrawn="1">
          <p15:clr>
            <a:srgbClr val="A4A3A4"/>
          </p15:clr>
        </p15:guide>
        <p15:guide id="10" orient="horz" pos="220" userDrawn="1">
          <p15:clr>
            <a:srgbClr val="A4A3A4"/>
          </p15:clr>
        </p15:guide>
        <p15:guide id="11" pos="1654" userDrawn="1">
          <p15:clr>
            <a:srgbClr val="A4A3A4"/>
          </p15:clr>
        </p15:guide>
        <p15:guide id="12" pos="3219" userDrawn="1">
          <p15:clr>
            <a:srgbClr val="A4A3A4"/>
          </p15:clr>
        </p15:guide>
        <p15:guide id="13" orient="horz" pos="448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3F2DA"/>
    <a:srgbClr val="377895"/>
    <a:srgbClr val="E4E4E6"/>
    <a:srgbClr val="595959"/>
    <a:srgbClr val="457F9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432"/>
    <p:restoredTop sz="94599"/>
  </p:normalViewPr>
  <p:slideViewPr>
    <p:cSldViewPr snapToGrid="0" snapToObjects="1" showGuides="1">
      <p:cViewPr>
        <p:scale>
          <a:sx n="110" d="100"/>
          <a:sy n="110" d="100"/>
        </p:scale>
        <p:origin x="1320" y="-2384"/>
      </p:cViewPr>
      <p:guideLst>
        <p:guide orient="horz" pos="2329"/>
        <p:guide pos="2448"/>
        <p:guide orient="horz" pos="3145"/>
        <p:guide orient="horz" pos="3848"/>
        <p:guide pos="3128"/>
        <p:guide pos="1745"/>
        <p:guide orient="horz" pos="6116"/>
        <p:guide pos="4648"/>
        <p:guide pos="271"/>
        <p:guide orient="horz" pos="220"/>
        <p:guide pos="1654"/>
        <p:guide pos="3219"/>
        <p:guide orient="horz" pos="448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tags" Target="tags/tag1.xml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charts/_rels/chart1.xml.rels><?xml version="1.0" encoding="UTF-8" standalone="yes"?>
<Relationships xmlns="http://schemas.openxmlformats.org/package/2006/relationships"><Relationship Id="rId1" Type="http://schemas.microsoft.com/office/2011/relationships/chartStyle" Target="style1.xml"/><Relationship Id="rId2" Type="http://schemas.microsoft.com/office/2011/relationships/chartColorStyle" Target="colors1.xml"/><Relationship Id="rId3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E28E-4F99-85B6-2A8809964D5D}"/>
              </c:ext>
            </c:extLst>
          </c:dPt>
          <c:dPt>
            <c:idx val="1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E28E-4F99-85B6-2A8809964D5D}"/>
              </c:ext>
            </c:extLst>
          </c:dPt>
          <c:dPt>
            <c:idx val="2"/>
            <c:bubble3D val="0"/>
            <c:spPr>
              <a:solidFill>
                <a:srgbClr val="F3F2DA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E28E-4F99-85B6-2A8809964D5D}"/>
              </c:ext>
            </c:extLst>
          </c:dPt>
          <c:dPt>
            <c:idx val="3"/>
            <c:bubble3D val="0"/>
            <c:spPr>
              <a:solidFill>
                <a:srgbClr val="377895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E28E-4F99-85B6-2A8809964D5D}"/>
              </c:ext>
            </c:extLst>
          </c:dPt>
          <c:cat>
            <c:strRef>
              <c:f>Sheet1!$A$2:$A$5</c:f>
              <c:strCache>
                <c:ptCount val="4"/>
                <c:pt idx="0">
                  <c:v>Assignment 1</c:v>
                </c:pt>
                <c:pt idx="1">
                  <c:v>Assignment 2</c:v>
                </c:pt>
                <c:pt idx="2">
                  <c:v>Midterm </c:v>
                </c:pt>
                <c:pt idx="3">
                  <c:v>Exam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15.0</c:v>
                </c:pt>
                <c:pt idx="1">
                  <c:v>20.0</c:v>
                </c:pt>
                <c:pt idx="2">
                  <c:v>25.0</c:v>
                </c:pt>
                <c:pt idx="3">
                  <c:v>40.0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E28E-4F99-85B6-2A8809964D5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2930" y="1646133"/>
            <a:ext cx="6606540" cy="3501813"/>
          </a:xfrm>
        </p:spPr>
        <p:txBody>
          <a:bodyPr anchor="b"/>
          <a:lstStyle>
            <a:lvl1pPr algn="ctr">
              <a:defRPr sz="51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71550" y="5282989"/>
            <a:ext cx="5829300" cy="2428451"/>
          </a:xfrm>
        </p:spPr>
        <p:txBody>
          <a:bodyPr/>
          <a:lstStyle>
            <a:lvl1pPr marL="0" indent="0" algn="ctr">
              <a:buNone/>
              <a:defRPr sz="2040"/>
            </a:lvl1pPr>
            <a:lvl2pPr marL="388620" indent="0" algn="ctr">
              <a:buNone/>
              <a:defRPr sz="1700"/>
            </a:lvl2pPr>
            <a:lvl3pPr marL="777240" indent="0" algn="ctr">
              <a:buNone/>
              <a:defRPr sz="1530"/>
            </a:lvl3pPr>
            <a:lvl4pPr marL="1165860" indent="0" algn="ctr">
              <a:buNone/>
              <a:defRPr sz="1360"/>
            </a:lvl4pPr>
            <a:lvl5pPr marL="1554480" indent="0" algn="ctr">
              <a:buNone/>
              <a:defRPr sz="1360"/>
            </a:lvl5pPr>
            <a:lvl6pPr marL="1943100" indent="0" algn="ctr">
              <a:buNone/>
              <a:defRPr sz="1360"/>
            </a:lvl6pPr>
            <a:lvl7pPr marL="2331720" indent="0" algn="ctr">
              <a:buNone/>
              <a:defRPr sz="1360"/>
            </a:lvl7pPr>
            <a:lvl8pPr marL="2720340" indent="0" algn="ctr">
              <a:buNone/>
              <a:defRPr sz="1360"/>
            </a:lvl8pPr>
            <a:lvl9pPr marL="3108960" indent="0" algn="ctr">
              <a:buNone/>
              <a:defRPr sz="136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28AA37-A3DA-7447-AB35-BFB7C74396DA}" type="datetimeFigureOut">
              <a:rPr lang="en-US" smtClean="0"/>
              <a:t>8/1/19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FE951A-69A1-4949-A28B-FC82A0C659F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28AA37-A3DA-7447-AB35-BFB7C74396DA}" type="datetimeFigureOut">
              <a:rPr lang="en-US" smtClean="0"/>
              <a:t>8/1/19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FE951A-69A1-4949-A28B-FC82A0C659F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562124" y="535517"/>
            <a:ext cx="1675924" cy="8524029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4353" y="535517"/>
            <a:ext cx="4930616" cy="8524029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28AA37-A3DA-7447-AB35-BFB7C74396DA}" type="datetimeFigureOut">
              <a:rPr lang="en-US" smtClean="0"/>
              <a:t>8/1/19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FE951A-69A1-4949-A28B-FC82A0C659F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28AA37-A3DA-7447-AB35-BFB7C74396DA}" type="datetimeFigureOut">
              <a:rPr lang="en-US" smtClean="0"/>
              <a:t>8/1/19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FE951A-69A1-4949-A28B-FC82A0C659F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05" y="2507618"/>
            <a:ext cx="6703695" cy="4184014"/>
          </a:xfrm>
        </p:spPr>
        <p:txBody>
          <a:bodyPr anchor="b"/>
          <a:lstStyle>
            <a:lvl1pPr>
              <a:defRPr sz="51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05" y="6731215"/>
            <a:ext cx="6703695" cy="2200274"/>
          </a:xfrm>
        </p:spPr>
        <p:txBody>
          <a:bodyPr/>
          <a:lstStyle>
            <a:lvl1pPr marL="0" indent="0">
              <a:buNone/>
              <a:defRPr sz="2040">
                <a:solidFill>
                  <a:schemeClr val="tx1"/>
                </a:solidFill>
              </a:defRPr>
            </a:lvl1pPr>
            <a:lvl2pPr marL="38862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2pPr>
            <a:lvl3pPr marL="777240" indent="0">
              <a:buNone/>
              <a:defRPr sz="1530">
                <a:solidFill>
                  <a:schemeClr val="tx1">
                    <a:tint val="75000"/>
                  </a:schemeClr>
                </a:solidFill>
              </a:defRPr>
            </a:lvl3pPr>
            <a:lvl4pPr marL="116586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4pPr>
            <a:lvl5pPr marL="155448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5pPr>
            <a:lvl6pPr marL="194310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6pPr>
            <a:lvl7pPr marL="233172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7pPr>
            <a:lvl8pPr marL="272034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8pPr>
            <a:lvl9pPr marL="310896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28AA37-A3DA-7447-AB35-BFB7C74396DA}" type="datetimeFigureOut">
              <a:rPr lang="en-US" smtClean="0"/>
              <a:t>8/1/19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FE951A-69A1-4949-A28B-FC82A0C659F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4353" y="2677584"/>
            <a:ext cx="3303270" cy="63819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34778" y="2677584"/>
            <a:ext cx="3303270" cy="63819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28AA37-A3DA-7447-AB35-BFB7C74396DA}" type="datetimeFigureOut">
              <a:rPr lang="en-US" smtClean="0"/>
              <a:t>8/1/19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FE951A-69A1-4949-A28B-FC82A0C659F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65" y="535519"/>
            <a:ext cx="6703695" cy="194415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5366" y="2465706"/>
            <a:ext cx="3288089" cy="1208404"/>
          </a:xfrm>
        </p:spPr>
        <p:txBody>
          <a:bodyPr anchor="b"/>
          <a:lstStyle>
            <a:lvl1pPr marL="0" indent="0">
              <a:buNone/>
              <a:defRPr sz="2040" b="1"/>
            </a:lvl1pPr>
            <a:lvl2pPr marL="388620" indent="0">
              <a:buNone/>
              <a:defRPr sz="1700" b="1"/>
            </a:lvl2pPr>
            <a:lvl3pPr marL="777240" indent="0">
              <a:buNone/>
              <a:defRPr sz="1530" b="1"/>
            </a:lvl3pPr>
            <a:lvl4pPr marL="1165860" indent="0">
              <a:buNone/>
              <a:defRPr sz="1360" b="1"/>
            </a:lvl4pPr>
            <a:lvl5pPr marL="1554480" indent="0">
              <a:buNone/>
              <a:defRPr sz="1360" b="1"/>
            </a:lvl5pPr>
            <a:lvl6pPr marL="1943100" indent="0">
              <a:buNone/>
              <a:defRPr sz="1360" b="1"/>
            </a:lvl6pPr>
            <a:lvl7pPr marL="2331720" indent="0">
              <a:buNone/>
              <a:defRPr sz="1360" b="1"/>
            </a:lvl7pPr>
            <a:lvl8pPr marL="2720340" indent="0">
              <a:buNone/>
              <a:defRPr sz="1360" b="1"/>
            </a:lvl8pPr>
            <a:lvl9pPr marL="3108960" indent="0">
              <a:buNone/>
              <a:defRPr sz="136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5366" y="3674110"/>
            <a:ext cx="3288089" cy="54040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34778" y="2465706"/>
            <a:ext cx="3304282" cy="1208404"/>
          </a:xfrm>
        </p:spPr>
        <p:txBody>
          <a:bodyPr anchor="b"/>
          <a:lstStyle>
            <a:lvl1pPr marL="0" indent="0">
              <a:buNone/>
              <a:defRPr sz="2040" b="1"/>
            </a:lvl1pPr>
            <a:lvl2pPr marL="388620" indent="0">
              <a:buNone/>
              <a:defRPr sz="1700" b="1"/>
            </a:lvl2pPr>
            <a:lvl3pPr marL="777240" indent="0">
              <a:buNone/>
              <a:defRPr sz="1530" b="1"/>
            </a:lvl3pPr>
            <a:lvl4pPr marL="1165860" indent="0">
              <a:buNone/>
              <a:defRPr sz="1360" b="1"/>
            </a:lvl4pPr>
            <a:lvl5pPr marL="1554480" indent="0">
              <a:buNone/>
              <a:defRPr sz="1360" b="1"/>
            </a:lvl5pPr>
            <a:lvl6pPr marL="1943100" indent="0">
              <a:buNone/>
              <a:defRPr sz="1360" b="1"/>
            </a:lvl6pPr>
            <a:lvl7pPr marL="2331720" indent="0">
              <a:buNone/>
              <a:defRPr sz="1360" b="1"/>
            </a:lvl7pPr>
            <a:lvl8pPr marL="2720340" indent="0">
              <a:buNone/>
              <a:defRPr sz="1360" b="1"/>
            </a:lvl8pPr>
            <a:lvl9pPr marL="3108960" indent="0">
              <a:buNone/>
              <a:defRPr sz="136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934778" y="3674110"/>
            <a:ext cx="3304282" cy="54040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28AA37-A3DA-7447-AB35-BFB7C74396DA}" type="datetimeFigureOut">
              <a:rPr lang="en-US" smtClean="0"/>
              <a:t>8/1/19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FE951A-69A1-4949-A28B-FC82A0C659F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28AA37-A3DA-7447-AB35-BFB7C74396DA}" type="datetimeFigureOut">
              <a:rPr lang="en-US" smtClean="0"/>
              <a:t>8/1/19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FE951A-69A1-4949-A28B-FC82A0C659F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28AA37-A3DA-7447-AB35-BFB7C74396DA}" type="datetimeFigureOut">
              <a:rPr lang="en-US" smtClean="0"/>
              <a:t>8/1/19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FE951A-69A1-4949-A28B-FC82A0C659F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65" y="670560"/>
            <a:ext cx="2506801" cy="2346960"/>
          </a:xfrm>
        </p:spPr>
        <p:txBody>
          <a:bodyPr anchor="b"/>
          <a:lstStyle>
            <a:lvl1pPr>
              <a:defRPr sz="272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04282" y="1448226"/>
            <a:ext cx="3934778" cy="7147983"/>
          </a:xfrm>
        </p:spPr>
        <p:txBody>
          <a:bodyPr/>
          <a:lstStyle>
            <a:lvl1pPr>
              <a:defRPr sz="2720"/>
            </a:lvl1pPr>
            <a:lvl2pPr>
              <a:defRPr sz="2380"/>
            </a:lvl2pPr>
            <a:lvl3pPr>
              <a:defRPr sz="204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365" y="3017520"/>
            <a:ext cx="2506801" cy="5590329"/>
          </a:xfrm>
        </p:spPr>
        <p:txBody>
          <a:bodyPr/>
          <a:lstStyle>
            <a:lvl1pPr marL="0" indent="0">
              <a:buNone/>
              <a:defRPr sz="1360"/>
            </a:lvl1pPr>
            <a:lvl2pPr marL="388620" indent="0">
              <a:buNone/>
              <a:defRPr sz="1190"/>
            </a:lvl2pPr>
            <a:lvl3pPr marL="777240" indent="0">
              <a:buNone/>
              <a:defRPr sz="1020"/>
            </a:lvl3pPr>
            <a:lvl4pPr marL="1165860" indent="0">
              <a:buNone/>
              <a:defRPr sz="850"/>
            </a:lvl4pPr>
            <a:lvl5pPr marL="1554480" indent="0">
              <a:buNone/>
              <a:defRPr sz="850"/>
            </a:lvl5pPr>
            <a:lvl6pPr marL="1943100" indent="0">
              <a:buNone/>
              <a:defRPr sz="850"/>
            </a:lvl6pPr>
            <a:lvl7pPr marL="2331720" indent="0">
              <a:buNone/>
              <a:defRPr sz="850"/>
            </a:lvl7pPr>
            <a:lvl8pPr marL="2720340" indent="0">
              <a:buNone/>
              <a:defRPr sz="850"/>
            </a:lvl8pPr>
            <a:lvl9pPr marL="3108960" indent="0">
              <a:buNone/>
              <a:defRPr sz="8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28AA37-A3DA-7447-AB35-BFB7C74396DA}" type="datetimeFigureOut">
              <a:rPr lang="en-US" smtClean="0"/>
              <a:t>8/1/19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FE951A-69A1-4949-A28B-FC82A0C659F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65" y="670560"/>
            <a:ext cx="2506801" cy="2346960"/>
          </a:xfrm>
        </p:spPr>
        <p:txBody>
          <a:bodyPr anchor="b"/>
          <a:lstStyle>
            <a:lvl1pPr>
              <a:defRPr sz="272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304282" y="1448226"/>
            <a:ext cx="3934778" cy="7147983"/>
          </a:xfrm>
        </p:spPr>
        <p:txBody>
          <a:bodyPr anchor="t"/>
          <a:lstStyle>
            <a:lvl1pPr marL="0" indent="0">
              <a:buNone/>
              <a:defRPr sz="2720"/>
            </a:lvl1pPr>
            <a:lvl2pPr marL="388620" indent="0">
              <a:buNone/>
              <a:defRPr sz="2380"/>
            </a:lvl2pPr>
            <a:lvl3pPr marL="777240" indent="0">
              <a:buNone/>
              <a:defRPr sz="2040"/>
            </a:lvl3pPr>
            <a:lvl4pPr marL="1165860" indent="0">
              <a:buNone/>
              <a:defRPr sz="1700"/>
            </a:lvl4pPr>
            <a:lvl5pPr marL="1554480" indent="0">
              <a:buNone/>
              <a:defRPr sz="1700"/>
            </a:lvl5pPr>
            <a:lvl6pPr marL="1943100" indent="0">
              <a:buNone/>
              <a:defRPr sz="1700"/>
            </a:lvl6pPr>
            <a:lvl7pPr marL="2331720" indent="0">
              <a:buNone/>
              <a:defRPr sz="1700"/>
            </a:lvl7pPr>
            <a:lvl8pPr marL="2720340" indent="0">
              <a:buNone/>
              <a:defRPr sz="1700"/>
            </a:lvl8pPr>
            <a:lvl9pPr marL="3108960" indent="0">
              <a:buNone/>
              <a:defRPr sz="17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365" y="3017520"/>
            <a:ext cx="2506801" cy="5590329"/>
          </a:xfrm>
        </p:spPr>
        <p:txBody>
          <a:bodyPr/>
          <a:lstStyle>
            <a:lvl1pPr marL="0" indent="0">
              <a:buNone/>
              <a:defRPr sz="1360"/>
            </a:lvl1pPr>
            <a:lvl2pPr marL="388620" indent="0">
              <a:buNone/>
              <a:defRPr sz="1190"/>
            </a:lvl2pPr>
            <a:lvl3pPr marL="777240" indent="0">
              <a:buNone/>
              <a:defRPr sz="1020"/>
            </a:lvl3pPr>
            <a:lvl4pPr marL="1165860" indent="0">
              <a:buNone/>
              <a:defRPr sz="850"/>
            </a:lvl4pPr>
            <a:lvl5pPr marL="1554480" indent="0">
              <a:buNone/>
              <a:defRPr sz="850"/>
            </a:lvl5pPr>
            <a:lvl6pPr marL="1943100" indent="0">
              <a:buNone/>
              <a:defRPr sz="850"/>
            </a:lvl6pPr>
            <a:lvl7pPr marL="2331720" indent="0">
              <a:buNone/>
              <a:defRPr sz="850"/>
            </a:lvl7pPr>
            <a:lvl8pPr marL="2720340" indent="0">
              <a:buNone/>
              <a:defRPr sz="850"/>
            </a:lvl8pPr>
            <a:lvl9pPr marL="3108960" indent="0">
              <a:buNone/>
              <a:defRPr sz="8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28AA37-A3DA-7447-AB35-BFB7C74396DA}" type="datetimeFigureOut">
              <a:rPr lang="en-US" smtClean="0"/>
              <a:t>8/1/19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FE951A-69A1-4949-A28B-FC82A0C659F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4353" y="535519"/>
            <a:ext cx="6703695" cy="19441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4353" y="2677584"/>
            <a:ext cx="6703695" cy="63819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34353" y="9322649"/>
            <a:ext cx="174879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28AA37-A3DA-7447-AB35-BFB7C74396DA}" type="datetimeFigureOut">
              <a:rPr lang="en-US" smtClean="0"/>
              <a:t>8/1/19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4608" y="9322649"/>
            <a:ext cx="2623185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489258" y="9322649"/>
            <a:ext cx="174879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FE951A-69A1-4949-A28B-FC82A0C659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7959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777240" rtl="0" eaLnBrk="1" latinLnBrk="0" hangingPunct="1">
        <a:lnSpc>
          <a:spcPct val="90000"/>
        </a:lnSpc>
        <a:spcBef>
          <a:spcPct val="0"/>
        </a:spcBef>
        <a:buNone/>
        <a:defRPr sz="374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94310" indent="-194310" algn="l" defTabSz="777240" rtl="0" eaLnBrk="1" latinLnBrk="0" hangingPunct="1">
        <a:lnSpc>
          <a:spcPct val="90000"/>
        </a:lnSpc>
        <a:spcBef>
          <a:spcPts val="850"/>
        </a:spcBef>
        <a:buFont typeface="Arial" panose="020B0604020202020204" pitchFamily="34" charset="0"/>
        <a:buChar char="•"/>
        <a:defRPr sz="2380" kern="1200">
          <a:solidFill>
            <a:schemeClr val="tx1"/>
          </a:solidFill>
          <a:latin typeface="+mn-lt"/>
          <a:ea typeface="+mn-ea"/>
          <a:cs typeface="+mn-cs"/>
        </a:defRPr>
      </a:lvl1pPr>
      <a:lvl2pPr marL="58293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2040" kern="1200">
          <a:solidFill>
            <a:schemeClr val="tx1"/>
          </a:solidFill>
          <a:latin typeface="+mn-lt"/>
          <a:ea typeface="+mn-ea"/>
          <a:cs typeface="+mn-cs"/>
        </a:defRPr>
      </a:lvl2pPr>
      <a:lvl3pPr marL="97155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6017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4pPr>
      <a:lvl5pPr marL="174879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5pPr>
      <a:lvl6pPr marL="213741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6pPr>
      <a:lvl7pPr marL="252603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7pPr>
      <a:lvl8pPr marL="291465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8pPr>
      <a:lvl9pPr marL="330327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1pPr>
      <a:lvl2pPr marL="38862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2pPr>
      <a:lvl3pPr marL="77724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3pPr>
      <a:lvl4pPr marL="116586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5pPr>
      <a:lvl6pPr marL="194310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6pPr>
      <a:lvl7pPr marL="233172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7pPr>
      <a:lvl8pPr marL="272034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chart" Target="../charts/chart1.xml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772400" cy="1004925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212" y="5132385"/>
            <a:ext cx="3287910" cy="781386"/>
          </a:xfrm>
          <a:prstGeom prst="rect">
            <a:avLst/>
          </a:prstGeom>
        </p:spPr>
      </p:pic>
      <p:cxnSp>
        <p:nvCxnSpPr>
          <p:cNvPr id="9" name="Straight Connector 8"/>
          <p:cNvCxnSpPr/>
          <p:nvPr/>
        </p:nvCxnSpPr>
        <p:spPr>
          <a:xfrm>
            <a:off x="430213" y="3697288"/>
            <a:ext cx="2232000" cy="0"/>
          </a:xfrm>
          <a:prstGeom prst="line">
            <a:avLst/>
          </a:prstGeom>
          <a:ln w="12700">
            <a:solidFill>
              <a:srgbClr val="457F9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5110163" y="3705445"/>
            <a:ext cx="2232000" cy="0"/>
          </a:xfrm>
          <a:prstGeom prst="line">
            <a:avLst/>
          </a:prstGeom>
          <a:ln w="12700">
            <a:solidFill>
              <a:srgbClr val="457F9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 flipV="1">
            <a:off x="2770188" y="3697288"/>
            <a:ext cx="2195512" cy="8157"/>
          </a:xfrm>
          <a:prstGeom prst="line">
            <a:avLst/>
          </a:prstGeom>
          <a:ln w="12700">
            <a:solidFill>
              <a:srgbClr val="457F9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1875478" y="654734"/>
            <a:ext cx="40214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rgbClr val="457F9C"/>
                </a:solidFill>
                <a:latin typeface="Open Sans" charset="0"/>
                <a:ea typeface="Open Sans" charset="0"/>
                <a:cs typeface="Open Sans" charset="0"/>
              </a:rPr>
              <a:t>Course Title</a:t>
            </a:r>
            <a:endParaRPr lang="en-US" sz="2800" b="1" dirty="0">
              <a:solidFill>
                <a:srgbClr val="457F9C"/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857222" y="1164201"/>
            <a:ext cx="402144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>
                <a:solidFill>
                  <a:srgbClr val="457F9C"/>
                </a:solidFill>
                <a:latin typeface="Open Sans" charset="0"/>
                <a:ea typeface="Open Sans" charset="0"/>
                <a:cs typeface="Open Sans" charset="0"/>
              </a:rPr>
              <a:t>Course Code / Semester / Year</a:t>
            </a:r>
            <a:endParaRPr lang="en-US" sz="1200" dirty="0">
              <a:solidFill>
                <a:srgbClr val="457F9C"/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30213" y="3908328"/>
            <a:ext cx="151628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Open Sans" charset="0"/>
                <a:ea typeface="Open Sans" charset="0"/>
                <a:cs typeface="Open Sans" charset="0"/>
              </a:rPr>
              <a:t>Instructor Name</a:t>
            </a:r>
            <a:endParaRPr lang="en-US" sz="1000" b="1" dirty="0">
              <a:solidFill>
                <a:schemeClr val="tx1">
                  <a:lumMod val="65000"/>
                  <a:lumOff val="35000"/>
                </a:schemeClr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pic>
        <p:nvPicPr>
          <p:cNvPr id="26" name="Picture 2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479" y="4359116"/>
            <a:ext cx="122613" cy="94251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803" y="4502651"/>
            <a:ext cx="132048" cy="149290"/>
          </a:xfrm>
          <a:prstGeom prst="rect">
            <a:avLst/>
          </a:prstGeom>
        </p:spPr>
      </p:pic>
      <p:sp>
        <p:nvSpPr>
          <p:cNvPr id="31" name="TextBox 30"/>
          <p:cNvSpPr txBox="1"/>
          <p:nvPr/>
        </p:nvSpPr>
        <p:spPr>
          <a:xfrm>
            <a:off x="699861" y="4302434"/>
            <a:ext cx="178593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Open Sans" charset="0"/>
                <a:ea typeface="Open Sans" charset="0"/>
                <a:cs typeface="Open Sans" charset="0"/>
              </a:rPr>
              <a:t>name@emailaddress.ca</a:t>
            </a:r>
            <a:endParaRPr lang="en-US" sz="800" dirty="0">
              <a:solidFill>
                <a:schemeClr val="tx1">
                  <a:lumMod val="65000"/>
                  <a:lumOff val="35000"/>
                </a:schemeClr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704228" y="4500968"/>
            <a:ext cx="178593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smtClean="0">
                <a:solidFill>
                  <a:schemeClr val="tx1">
                    <a:lumMod val="65000"/>
                    <a:lumOff val="35000"/>
                  </a:schemeClr>
                </a:solidFill>
                <a:latin typeface="Open Sans" charset="0"/>
                <a:ea typeface="Open Sans" charset="0"/>
                <a:cs typeface="Open Sans" charset="0"/>
              </a:rPr>
              <a:t>(555) 555-5555 ext</a:t>
            </a:r>
            <a:r>
              <a:rPr lang="en-US" sz="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Open Sans" charset="0"/>
                <a:ea typeface="Open Sans" charset="0"/>
                <a:cs typeface="Open Sans" charset="0"/>
              </a:rPr>
              <a:t>. </a:t>
            </a:r>
            <a:endParaRPr lang="en-US" sz="800" dirty="0">
              <a:solidFill>
                <a:schemeClr val="tx1">
                  <a:lumMod val="65000"/>
                  <a:lumOff val="35000"/>
                </a:schemeClr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2770188" y="3908328"/>
            <a:ext cx="151628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Open Sans" charset="0"/>
                <a:ea typeface="Open Sans" charset="0"/>
                <a:cs typeface="Open Sans" charset="0"/>
              </a:rPr>
              <a:t>Required Materials</a:t>
            </a:r>
            <a:endParaRPr lang="en-US" sz="1000" b="1" dirty="0">
              <a:solidFill>
                <a:schemeClr val="tx1">
                  <a:lumMod val="65000"/>
                  <a:lumOff val="35000"/>
                </a:schemeClr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5138779" y="3908328"/>
            <a:ext cx="151628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Open Sans" charset="0"/>
                <a:ea typeface="Open Sans" charset="0"/>
                <a:cs typeface="Open Sans" charset="0"/>
              </a:rPr>
              <a:t>Important Policies</a:t>
            </a:r>
            <a:endParaRPr lang="en-US" sz="1000" b="1" dirty="0">
              <a:solidFill>
                <a:schemeClr val="tx1">
                  <a:lumMod val="65000"/>
                  <a:lumOff val="35000"/>
                </a:schemeClr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2770187" y="4185327"/>
            <a:ext cx="2339975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050" dirty="0" smtClean="0">
                <a:solidFill>
                  <a:srgbClr val="595959"/>
                </a:solidFill>
                <a:latin typeface="Open Sans" charset="0"/>
                <a:ea typeface="Open Sans" charset="0"/>
                <a:cs typeface="Open Sans" charset="0"/>
              </a:rPr>
              <a:t>•</a:t>
            </a:r>
            <a:r>
              <a:rPr lang="en-CA" sz="1050" dirty="0" smtClean="0">
                <a:solidFill>
                  <a:srgbClr val="595959"/>
                </a:solidFill>
                <a:latin typeface="Open Sans" charset="0"/>
                <a:ea typeface="Open Sans" charset="0"/>
                <a:cs typeface="Open Sans" charset="0"/>
              </a:rPr>
              <a:t> Item 1</a:t>
            </a:r>
          </a:p>
          <a:p>
            <a:r>
              <a:rPr lang="bg-BG" sz="1050" dirty="0">
                <a:solidFill>
                  <a:srgbClr val="595959"/>
                </a:solidFill>
                <a:latin typeface="Open Sans" charset="0"/>
                <a:ea typeface="Open Sans" charset="0"/>
                <a:cs typeface="Open Sans" charset="0"/>
              </a:rPr>
              <a:t>•</a:t>
            </a:r>
            <a:r>
              <a:rPr lang="en-CA" sz="1050" dirty="0">
                <a:solidFill>
                  <a:srgbClr val="595959"/>
                </a:solidFill>
                <a:latin typeface="Open Sans" charset="0"/>
                <a:ea typeface="Open Sans" charset="0"/>
                <a:cs typeface="Open Sans" charset="0"/>
              </a:rPr>
              <a:t> </a:t>
            </a:r>
            <a:r>
              <a:rPr lang="en-CA" sz="1050" dirty="0" smtClean="0">
                <a:solidFill>
                  <a:srgbClr val="595959"/>
                </a:solidFill>
                <a:latin typeface="Open Sans" charset="0"/>
                <a:ea typeface="Open Sans" charset="0"/>
                <a:cs typeface="Open Sans" charset="0"/>
              </a:rPr>
              <a:t>Item 2</a:t>
            </a:r>
          </a:p>
          <a:p>
            <a:endParaRPr lang="en-US" dirty="0"/>
          </a:p>
        </p:txBody>
      </p:sp>
      <p:sp>
        <p:nvSpPr>
          <p:cNvPr id="37" name="TextBox 36"/>
          <p:cNvSpPr txBox="1"/>
          <p:nvPr/>
        </p:nvSpPr>
        <p:spPr>
          <a:xfrm>
            <a:off x="5110163" y="4185327"/>
            <a:ext cx="2339975" cy="8233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050" dirty="0" smtClean="0">
                <a:solidFill>
                  <a:srgbClr val="595959"/>
                </a:solidFill>
                <a:latin typeface="Open Sans" charset="0"/>
                <a:ea typeface="Open Sans" charset="0"/>
                <a:cs typeface="Open Sans" charset="0"/>
              </a:rPr>
              <a:t>•</a:t>
            </a:r>
            <a:r>
              <a:rPr lang="en-CA" sz="1050" dirty="0" smtClean="0">
                <a:solidFill>
                  <a:srgbClr val="595959"/>
                </a:solidFill>
                <a:latin typeface="Open Sans" charset="0"/>
                <a:ea typeface="Open Sans" charset="0"/>
                <a:cs typeface="Open Sans" charset="0"/>
              </a:rPr>
              <a:t> Policy 1</a:t>
            </a:r>
          </a:p>
          <a:p>
            <a:r>
              <a:rPr lang="bg-BG" sz="1050" dirty="0" smtClean="0">
                <a:solidFill>
                  <a:srgbClr val="595959"/>
                </a:solidFill>
                <a:latin typeface="Open Sans" charset="0"/>
                <a:ea typeface="Open Sans" charset="0"/>
                <a:cs typeface="Open Sans" charset="0"/>
              </a:rPr>
              <a:t>•</a:t>
            </a:r>
            <a:r>
              <a:rPr lang="en-CA" sz="1050" dirty="0" smtClean="0">
                <a:solidFill>
                  <a:srgbClr val="595959"/>
                </a:solidFill>
                <a:latin typeface="Open Sans" charset="0"/>
                <a:ea typeface="Open Sans" charset="0"/>
                <a:cs typeface="Open Sans" charset="0"/>
              </a:rPr>
              <a:t> Policy 2</a:t>
            </a:r>
          </a:p>
          <a:p>
            <a:r>
              <a:rPr lang="bg-BG" sz="1050" dirty="0" smtClean="0">
                <a:solidFill>
                  <a:srgbClr val="595959"/>
                </a:solidFill>
                <a:latin typeface="Open Sans" charset="0"/>
                <a:ea typeface="Open Sans" charset="0"/>
                <a:cs typeface="Open Sans" charset="0"/>
              </a:rPr>
              <a:t>•</a:t>
            </a:r>
            <a:r>
              <a:rPr lang="en-CA" sz="1050" dirty="0" smtClean="0">
                <a:solidFill>
                  <a:srgbClr val="595959"/>
                </a:solidFill>
                <a:latin typeface="Open Sans" charset="0"/>
                <a:ea typeface="Open Sans" charset="0"/>
                <a:cs typeface="Open Sans" charset="0"/>
              </a:rPr>
              <a:t> Policy 3</a:t>
            </a:r>
          </a:p>
          <a:p>
            <a:endParaRPr lang="en-US" sz="1400" dirty="0"/>
          </a:p>
        </p:txBody>
      </p:sp>
      <p:cxnSp>
        <p:nvCxnSpPr>
          <p:cNvPr id="38" name="Straight Connector 37"/>
          <p:cNvCxnSpPr/>
          <p:nvPr/>
        </p:nvCxnSpPr>
        <p:spPr>
          <a:xfrm>
            <a:off x="5110163" y="6105570"/>
            <a:ext cx="2232000" cy="0"/>
          </a:xfrm>
          <a:prstGeom prst="line">
            <a:avLst/>
          </a:prstGeom>
          <a:ln w="12700">
            <a:solidFill>
              <a:srgbClr val="457F9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405670" y="6186488"/>
            <a:ext cx="2232000" cy="0"/>
          </a:xfrm>
          <a:prstGeom prst="line">
            <a:avLst/>
          </a:prstGeom>
          <a:ln w="12700">
            <a:solidFill>
              <a:srgbClr val="457F9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Box 41"/>
          <p:cNvSpPr txBox="1"/>
          <p:nvPr/>
        </p:nvSpPr>
        <p:spPr>
          <a:xfrm>
            <a:off x="405669" y="6241610"/>
            <a:ext cx="208012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Open Sans" charset="0"/>
                <a:ea typeface="Open Sans" charset="0"/>
                <a:cs typeface="Open Sans" charset="0"/>
              </a:rPr>
              <a:t>Course Description</a:t>
            </a:r>
            <a:endParaRPr lang="en-US" sz="1050" b="1" dirty="0">
              <a:solidFill>
                <a:schemeClr val="tx1">
                  <a:lumMod val="65000"/>
                  <a:lumOff val="35000"/>
                </a:schemeClr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430212" y="6573234"/>
            <a:ext cx="205558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000" dirty="0" smtClean="0">
                <a:solidFill>
                  <a:srgbClr val="595959"/>
                </a:solidFill>
                <a:latin typeface="Open Sans" charset="0"/>
                <a:ea typeface="Open Sans" charset="0"/>
                <a:cs typeface="Open Sans" charset="0"/>
              </a:rPr>
              <a:t>•</a:t>
            </a:r>
            <a:r>
              <a:rPr lang="en-CA" sz="1000" dirty="0">
                <a:solidFill>
                  <a:srgbClr val="595959"/>
                </a:solidFill>
                <a:latin typeface="Open Sans" charset="0"/>
                <a:ea typeface="Open Sans" charset="0"/>
                <a:cs typeface="Open Sans" charset="0"/>
              </a:rPr>
              <a:t> </a:t>
            </a:r>
            <a:r>
              <a:rPr lang="en-CA" sz="1000" dirty="0" smtClean="0">
                <a:solidFill>
                  <a:srgbClr val="595959"/>
                </a:solidFill>
                <a:latin typeface="Open Sans" charset="0"/>
                <a:ea typeface="Open Sans" charset="0"/>
                <a:cs typeface="Open Sans" charset="0"/>
              </a:rPr>
              <a:t>Description 1</a:t>
            </a:r>
          </a:p>
          <a:p>
            <a:r>
              <a:rPr lang="bg-BG" sz="1000" dirty="0">
                <a:solidFill>
                  <a:srgbClr val="595959"/>
                </a:solidFill>
                <a:latin typeface="Open Sans" charset="0"/>
                <a:ea typeface="Open Sans" charset="0"/>
                <a:cs typeface="Open Sans" charset="0"/>
              </a:rPr>
              <a:t>•</a:t>
            </a:r>
            <a:r>
              <a:rPr lang="en-CA" sz="1000" dirty="0">
                <a:solidFill>
                  <a:srgbClr val="595959"/>
                </a:solidFill>
                <a:latin typeface="Open Sans" charset="0"/>
                <a:ea typeface="Open Sans" charset="0"/>
                <a:cs typeface="Open Sans" charset="0"/>
              </a:rPr>
              <a:t> </a:t>
            </a:r>
            <a:r>
              <a:rPr lang="en-CA" sz="1000" dirty="0" smtClean="0">
                <a:solidFill>
                  <a:srgbClr val="595959"/>
                </a:solidFill>
                <a:latin typeface="Open Sans" charset="0"/>
                <a:ea typeface="Open Sans" charset="0"/>
                <a:cs typeface="Open Sans" charset="0"/>
              </a:rPr>
              <a:t>Description 2</a:t>
            </a:r>
            <a:endParaRPr lang="en-CA" sz="1000" dirty="0">
              <a:solidFill>
                <a:srgbClr val="595959"/>
              </a:solidFill>
              <a:latin typeface="Open Sans" charset="0"/>
              <a:ea typeface="Open Sans" charset="0"/>
              <a:cs typeface="Open Sans" charset="0"/>
            </a:endParaRPr>
          </a:p>
          <a:p>
            <a:r>
              <a:rPr lang="bg-BG" sz="1000" dirty="0">
                <a:solidFill>
                  <a:srgbClr val="595959"/>
                </a:solidFill>
                <a:latin typeface="Open Sans" charset="0"/>
                <a:ea typeface="Open Sans" charset="0"/>
                <a:cs typeface="Open Sans" charset="0"/>
              </a:rPr>
              <a:t>•</a:t>
            </a:r>
            <a:r>
              <a:rPr lang="en-CA" sz="1000" dirty="0">
                <a:solidFill>
                  <a:srgbClr val="595959"/>
                </a:solidFill>
                <a:latin typeface="Open Sans" charset="0"/>
                <a:ea typeface="Open Sans" charset="0"/>
                <a:cs typeface="Open Sans" charset="0"/>
              </a:rPr>
              <a:t> Description </a:t>
            </a:r>
            <a:r>
              <a:rPr lang="en-CA" sz="1000" dirty="0" smtClean="0">
                <a:solidFill>
                  <a:srgbClr val="595959"/>
                </a:solidFill>
                <a:latin typeface="Open Sans" charset="0"/>
                <a:ea typeface="Open Sans" charset="0"/>
                <a:cs typeface="Open Sans" charset="0"/>
              </a:rPr>
              <a:t>3</a:t>
            </a:r>
            <a:endParaRPr lang="en-CA" sz="1000" dirty="0">
              <a:solidFill>
                <a:srgbClr val="595959"/>
              </a:solidFill>
              <a:latin typeface="Open Sans" charset="0"/>
              <a:ea typeface="Open Sans" charset="0"/>
              <a:cs typeface="Open Sans" charset="0"/>
            </a:endParaRPr>
          </a:p>
          <a:p>
            <a:endParaRPr lang="en-US" sz="1000" dirty="0" smtClean="0"/>
          </a:p>
        </p:txBody>
      </p:sp>
      <p:cxnSp>
        <p:nvCxnSpPr>
          <p:cNvPr id="45" name="Straight Connector 44"/>
          <p:cNvCxnSpPr/>
          <p:nvPr/>
        </p:nvCxnSpPr>
        <p:spPr>
          <a:xfrm>
            <a:off x="405670" y="7314248"/>
            <a:ext cx="2232000" cy="0"/>
          </a:xfrm>
          <a:prstGeom prst="line">
            <a:avLst/>
          </a:prstGeom>
          <a:ln w="12700">
            <a:solidFill>
              <a:srgbClr val="457F9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TextBox 45"/>
          <p:cNvSpPr txBox="1"/>
          <p:nvPr/>
        </p:nvSpPr>
        <p:spPr>
          <a:xfrm>
            <a:off x="405670" y="7404231"/>
            <a:ext cx="151628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Open Sans" charset="0"/>
                <a:ea typeface="Open Sans" charset="0"/>
                <a:cs typeface="Open Sans" charset="0"/>
              </a:rPr>
              <a:t>Course Overview</a:t>
            </a:r>
            <a:endParaRPr lang="en-US" sz="1050" b="1" dirty="0">
              <a:solidFill>
                <a:schemeClr val="tx1">
                  <a:lumMod val="65000"/>
                  <a:lumOff val="35000"/>
                </a:schemeClr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430212" y="7681230"/>
            <a:ext cx="2055581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050" dirty="0" smtClean="0">
                <a:solidFill>
                  <a:srgbClr val="595959"/>
                </a:solidFill>
                <a:latin typeface="Open Sans" charset="0"/>
                <a:ea typeface="Open Sans" charset="0"/>
                <a:cs typeface="Open Sans" charset="0"/>
              </a:rPr>
              <a:t>•</a:t>
            </a:r>
            <a:r>
              <a:rPr lang="en-CA" sz="1050" dirty="0" smtClean="0">
                <a:solidFill>
                  <a:srgbClr val="595959"/>
                </a:solidFill>
                <a:latin typeface="Open Sans" charset="0"/>
                <a:ea typeface="Open Sans" charset="0"/>
                <a:cs typeface="Open Sans" charset="0"/>
              </a:rPr>
              <a:t> Topic 1</a:t>
            </a:r>
          </a:p>
          <a:p>
            <a:r>
              <a:rPr lang="bg-BG" sz="1050" dirty="0">
                <a:solidFill>
                  <a:srgbClr val="595959"/>
                </a:solidFill>
                <a:latin typeface="Open Sans" charset="0"/>
                <a:ea typeface="Open Sans" charset="0"/>
                <a:cs typeface="Open Sans" charset="0"/>
              </a:rPr>
              <a:t>•</a:t>
            </a:r>
            <a:r>
              <a:rPr lang="en-CA" sz="1050" dirty="0">
                <a:solidFill>
                  <a:srgbClr val="595959"/>
                </a:solidFill>
                <a:latin typeface="Open Sans" charset="0"/>
                <a:ea typeface="Open Sans" charset="0"/>
                <a:cs typeface="Open Sans" charset="0"/>
              </a:rPr>
              <a:t> Topic </a:t>
            </a:r>
            <a:r>
              <a:rPr lang="en-CA" sz="1050" dirty="0" smtClean="0">
                <a:solidFill>
                  <a:srgbClr val="595959"/>
                </a:solidFill>
                <a:latin typeface="Open Sans" charset="0"/>
                <a:ea typeface="Open Sans" charset="0"/>
                <a:cs typeface="Open Sans" charset="0"/>
              </a:rPr>
              <a:t>2</a:t>
            </a:r>
          </a:p>
          <a:p>
            <a:r>
              <a:rPr lang="bg-BG" sz="1050" dirty="0">
                <a:solidFill>
                  <a:srgbClr val="595959"/>
                </a:solidFill>
                <a:latin typeface="Open Sans" charset="0"/>
                <a:ea typeface="Open Sans" charset="0"/>
                <a:cs typeface="Open Sans" charset="0"/>
              </a:rPr>
              <a:t>•</a:t>
            </a:r>
            <a:r>
              <a:rPr lang="en-CA" sz="1050" dirty="0">
                <a:solidFill>
                  <a:srgbClr val="595959"/>
                </a:solidFill>
                <a:latin typeface="Open Sans" charset="0"/>
                <a:ea typeface="Open Sans" charset="0"/>
                <a:cs typeface="Open Sans" charset="0"/>
              </a:rPr>
              <a:t> Topic </a:t>
            </a:r>
            <a:r>
              <a:rPr lang="en-CA" sz="1050" dirty="0" smtClean="0">
                <a:solidFill>
                  <a:srgbClr val="595959"/>
                </a:solidFill>
                <a:latin typeface="Open Sans" charset="0"/>
                <a:ea typeface="Open Sans" charset="0"/>
                <a:cs typeface="Open Sans" charset="0"/>
              </a:rPr>
              <a:t>3</a:t>
            </a:r>
          </a:p>
          <a:p>
            <a:r>
              <a:rPr lang="bg-BG" sz="1050" dirty="0">
                <a:solidFill>
                  <a:srgbClr val="595959"/>
                </a:solidFill>
                <a:latin typeface="Open Sans" charset="0"/>
                <a:ea typeface="Open Sans" charset="0"/>
                <a:cs typeface="Open Sans" charset="0"/>
              </a:rPr>
              <a:t>•</a:t>
            </a:r>
            <a:r>
              <a:rPr lang="en-CA" sz="1050" dirty="0">
                <a:solidFill>
                  <a:srgbClr val="595959"/>
                </a:solidFill>
                <a:latin typeface="Open Sans" charset="0"/>
                <a:ea typeface="Open Sans" charset="0"/>
                <a:cs typeface="Open Sans" charset="0"/>
              </a:rPr>
              <a:t> Topic </a:t>
            </a:r>
            <a:r>
              <a:rPr lang="en-CA" sz="1050" dirty="0" smtClean="0">
                <a:solidFill>
                  <a:srgbClr val="595959"/>
                </a:solidFill>
                <a:latin typeface="Open Sans" charset="0"/>
                <a:ea typeface="Open Sans" charset="0"/>
                <a:cs typeface="Open Sans" charset="0"/>
              </a:rPr>
              <a:t>4</a:t>
            </a:r>
          </a:p>
          <a:p>
            <a:r>
              <a:rPr lang="bg-BG" sz="1050" dirty="0">
                <a:solidFill>
                  <a:srgbClr val="595959"/>
                </a:solidFill>
                <a:latin typeface="Open Sans" charset="0"/>
                <a:ea typeface="Open Sans" charset="0"/>
                <a:cs typeface="Open Sans" charset="0"/>
              </a:rPr>
              <a:t>•</a:t>
            </a:r>
            <a:r>
              <a:rPr lang="en-CA" sz="1050" dirty="0">
                <a:solidFill>
                  <a:srgbClr val="595959"/>
                </a:solidFill>
                <a:latin typeface="Open Sans" charset="0"/>
                <a:ea typeface="Open Sans" charset="0"/>
                <a:cs typeface="Open Sans" charset="0"/>
              </a:rPr>
              <a:t> Topic </a:t>
            </a:r>
            <a:r>
              <a:rPr lang="en-CA" sz="1050" dirty="0" smtClean="0">
                <a:solidFill>
                  <a:srgbClr val="595959"/>
                </a:solidFill>
                <a:latin typeface="Open Sans" charset="0"/>
                <a:ea typeface="Open Sans" charset="0"/>
                <a:cs typeface="Open Sans" charset="0"/>
              </a:rPr>
              <a:t>5</a:t>
            </a:r>
          </a:p>
          <a:p>
            <a:r>
              <a:rPr lang="bg-BG" sz="1050" dirty="0">
                <a:solidFill>
                  <a:srgbClr val="595959"/>
                </a:solidFill>
                <a:latin typeface="Open Sans" charset="0"/>
                <a:ea typeface="Open Sans" charset="0"/>
                <a:cs typeface="Open Sans" charset="0"/>
              </a:rPr>
              <a:t>•</a:t>
            </a:r>
            <a:r>
              <a:rPr lang="en-CA" sz="1050" dirty="0">
                <a:solidFill>
                  <a:srgbClr val="595959"/>
                </a:solidFill>
                <a:latin typeface="Open Sans" charset="0"/>
                <a:ea typeface="Open Sans" charset="0"/>
                <a:cs typeface="Open Sans" charset="0"/>
              </a:rPr>
              <a:t> Topic </a:t>
            </a:r>
            <a:r>
              <a:rPr lang="en-CA" sz="1050" dirty="0" smtClean="0">
                <a:solidFill>
                  <a:srgbClr val="595959"/>
                </a:solidFill>
                <a:latin typeface="Open Sans" charset="0"/>
                <a:ea typeface="Open Sans" charset="0"/>
                <a:cs typeface="Open Sans" charset="0"/>
              </a:rPr>
              <a:t>6</a:t>
            </a:r>
          </a:p>
          <a:p>
            <a:r>
              <a:rPr lang="bg-BG" sz="1050" dirty="0">
                <a:solidFill>
                  <a:srgbClr val="595959"/>
                </a:solidFill>
                <a:latin typeface="Open Sans" charset="0"/>
                <a:ea typeface="Open Sans" charset="0"/>
                <a:cs typeface="Open Sans" charset="0"/>
              </a:rPr>
              <a:t>•</a:t>
            </a:r>
            <a:r>
              <a:rPr lang="en-CA" sz="1050" dirty="0">
                <a:solidFill>
                  <a:srgbClr val="595959"/>
                </a:solidFill>
                <a:latin typeface="Open Sans" charset="0"/>
                <a:ea typeface="Open Sans" charset="0"/>
                <a:cs typeface="Open Sans" charset="0"/>
              </a:rPr>
              <a:t> Topic </a:t>
            </a:r>
            <a:r>
              <a:rPr lang="en-CA" sz="1050" dirty="0" smtClean="0">
                <a:solidFill>
                  <a:srgbClr val="595959"/>
                </a:solidFill>
                <a:latin typeface="Open Sans" charset="0"/>
                <a:ea typeface="Open Sans" charset="0"/>
                <a:cs typeface="Open Sans" charset="0"/>
              </a:rPr>
              <a:t>7</a:t>
            </a:r>
          </a:p>
          <a:p>
            <a:r>
              <a:rPr lang="bg-BG" sz="1050" dirty="0">
                <a:solidFill>
                  <a:srgbClr val="595959"/>
                </a:solidFill>
                <a:latin typeface="Open Sans" charset="0"/>
                <a:ea typeface="Open Sans" charset="0"/>
                <a:cs typeface="Open Sans" charset="0"/>
              </a:rPr>
              <a:t>•</a:t>
            </a:r>
            <a:r>
              <a:rPr lang="en-CA" sz="1050" dirty="0">
                <a:solidFill>
                  <a:srgbClr val="595959"/>
                </a:solidFill>
                <a:latin typeface="Open Sans" charset="0"/>
                <a:ea typeface="Open Sans" charset="0"/>
                <a:cs typeface="Open Sans" charset="0"/>
              </a:rPr>
              <a:t> Topic </a:t>
            </a:r>
            <a:r>
              <a:rPr lang="en-CA" sz="1050" dirty="0" smtClean="0">
                <a:solidFill>
                  <a:srgbClr val="595959"/>
                </a:solidFill>
                <a:latin typeface="Open Sans" charset="0"/>
                <a:ea typeface="Open Sans" charset="0"/>
                <a:cs typeface="Open Sans" charset="0"/>
              </a:rPr>
              <a:t>8</a:t>
            </a:r>
          </a:p>
          <a:p>
            <a:r>
              <a:rPr lang="bg-BG" sz="1050" dirty="0">
                <a:solidFill>
                  <a:srgbClr val="595959"/>
                </a:solidFill>
                <a:latin typeface="Open Sans" charset="0"/>
                <a:ea typeface="Open Sans" charset="0"/>
                <a:cs typeface="Open Sans" charset="0"/>
              </a:rPr>
              <a:t>•</a:t>
            </a:r>
            <a:r>
              <a:rPr lang="en-CA" sz="1050" dirty="0">
                <a:solidFill>
                  <a:srgbClr val="595959"/>
                </a:solidFill>
                <a:latin typeface="Open Sans" charset="0"/>
                <a:ea typeface="Open Sans" charset="0"/>
                <a:cs typeface="Open Sans" charset="0"/>
              </a:rPr>
              <a:t> Topic </a:t>
            </a:r>
            <a:r>
              <a:rPr lang="en-CA" sz="1050" dirty="0" smtClean="0">
                <a:solidFill>
                  <a:srgbClr val="595959"/>
                </a:solidFill>
                <a:latin typeface="Open Sans" charset="0"/>
                <a:ea typeface="Open Sans" charset="0"/>
                <a:cs typeface="Open Sans" charset="0"/>
              </a:rPr>
              <a:t>9</a:t>
            </a:r>
          </a:p>
          <a:p>
            <a:r>
              <a:rPr lang="bg-BG" sz="1050" dirty="0">
                <a:solidFill>
                  <a:srgbClr val="595959"/>
                </a:solidFill>
                <a:latin typeface="Open Sans" charset="0"/>
                <a:ea typeface="Open Sans" charset="0"/>
                <a:cs typeface="Open Sans" charset="0"/>
              </a:rPr>
              <a:t>•</a:t>
            </a:r>
            <a:r>
              <a:rPr lang="en-CA" sz="1050" dirty="0">
                <a:solidFill>
                  <a:srgbClr val="595959"/>
                </a:solidFill>
                <a:latin typeface="Open Sans" charset="0"/>
                <a:ea typeface="Open Sans" charset="0"/>
                <a:cs typeface="Open Sans" charset="0"/>
              </a:rPr>
              <a:t> Topic </a:t>
            </a:r>
            <a:r>
              <a:rPr lang="en-CA" sz="1050" dirty="0" smtClean="0">
                <a:solidFill>
                  <a:srgbClr val="595959"/>
                </a:solidFill>
                <a:latin typeface="Open Sans" charset="0"/>
                <a:ea typeface="Open Sans" charset="0"/>
                <a:cs typeface="Open Sans" charset="0"/>
              </a:rPr>
              <a:t>10</a:t>
            </a:r>
          </a:p>
          <a:p>
            <a:r>
              <a:rPr lang="bg-BG" sz="1050" dirty="0">
                <a:solidFill>
                  <a:srgbClr val="595959"/>
                </a:solidFill>
                <a:latin typeface="Open Sans" charset="0"/>
                <a:ea typeface="Open Sans" charset="0"/>
                <a:cs typeface="Open Sans" charset="0"/>
              </a:rPr>
              <a:t>•</a:t>
            </a:r>
            <a:r>
              <a:rPr lang="en-CA" sz="1050" dirty="0">
                <a:solidFill>
                  <a:srgbClr val="595959"/>
                </a:solidFill>
                <a:latin typeface="Open Sans" charset="0"/>
                <a:ea typeface="Open Sans" charset="0"/>
                <a:cs typeface="Open Sans" charset="0"/>
              </a:rPr>
              <a:t> Topic </a:t>
            </a:r>
            <a:r>
              <a:rPr lang="en-CA" sz="1050" dirty="0" smtClean="0">
                <a:solidFill>
                  <a:srgbClr val="595959"/>
                </a:solidFill>
                <a:latin typeface="Open Sans" charset="0"/>
                <a:ea typeface="Open Sans" charset="0"/>
                <a:cs typeface="Open Sans" charset="0"/>
              </a:rPr>
              <a:t>11</a:t>
            </a:r>
          </a:p>
          <a:p>
            <a:r>
              <a:rPr lang="bg-BG" sz="1050" dirty="0">
                <a:solidFill>
                  <a:srgbClr val="595959"/>
                </a:solidFill>
                <a:latin typeface="Open Sans" charset="0"/>
                <a:ea typeface="Open Sans" charset="0"/>
                <a:cs typeface="Open Sans" charset="0"/>
              </a:rPr>
              <a:t>•</a:t>
            </a:r>
            <a:r>
              <a:rPr lang="en-CA" sz="1050" dirty="0">
                <a:solidFill>
                  <a:srgbClr val="595959"/>
                </a:solidFill>
                <a:latin typeface="Open Sans" charset="0"/>
                <a:ea typeface="Open Sans" charset="0"/>
                <a:cs typeface="Open Sans" charset="0"/>
              </a:rPr>
              <a:t> Topic </a:t>
            </a:r>
            <a:r>
              <a:rPr lang="en-CA" sz="1050" dirty="0" smtClean="0">
                <a:solidFill>
                  <a:srgbClr val="595959"/>
                </a:solidFill>
                <a:latin typeface="Open Sans" charset="0"/>
                <a:ea typeface="Open Sans" charset="0"/>
                <a:cs typeface="Open Sans" charset="0"/>
              </a:rPr>
              <a:t>12</a:t>
            </a:r>
            <a:endParaRPr lang="en-CA" sz="1050" dirty="0">
              <a:solidFill>
                <a:srgbClr val="595959"/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2770188" y="6241610"/>
            <a:ext cx="159861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Open Sans" charset="0"/>
                <a:ea typeface="Open Sans" charset="0"/>
                <a:cs typeface="Open Sans" charset="0"/>
              </a:rPr>
              <a:t>Course Evaluation</a:t>
            </a:r>
            <a:endParaRPr lang="en-US" sz="1000" b="1" dirty="0">
              <a:solidFill>
                <a:schemeClr val="tx1">
                  <a:lumMod val="65000"/>
                  <a:lumOff val="35000"/>
                </a:schemeClr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graphicFrame>
        <p:nvGraphicFramePr>
          <p:cNvPr id="51" name="Chart 50"/>
          <p:cNvGraphicFramePr/>
          <p:nvPr>
            <p:extLst>
              <p:ext uri="{D42A27DB-BD31-4B8C-83A1-F6EECF244321}">
                <p14:modId xmlns:p14="http://schemas.microsoft.com/office/powerpoint/2010/main" val="22815118"/>
              </p:ext>
            </p:extLst>
          </p:nvPr>
        </p:nvGraphicFramePr>
        <p:xfrm>
          <a:off x="2723168" y="6503357"/>
          <a:ext cx="4996728" cy="33311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pic>
        <p:nvPicPr>
          <p:cNvPr id="28" name="Picture 2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8122" y="5132385"/>
            <a:ext cx="3563938" cy="84698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870522" y="9758958"/>
            <a:ext cx="465123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smtClean="0">
                <a:latin typeface="Open Sans" charset="0"/>
                <a:ea typeface="Open Sans" charset="0"/>
                <a:cs typeface="Open Sans" charset="0"/>
              </a:rPr>
              <a:t>“Skyline Syllabus Template” </a:t>
            </a:r>
            <a:r>
              <a:rPr lang="en-US" sz="900" dirty="0">
                <a:latin typeface="Open Sans" charset="0"/>
                <a:ea typeface="Open Sans" charset="0"/>
                <a:cs typeface="Open Sans" charset="0"/>
              </a:rPr>
              <a:t>by Cambrian College is licensed under CC BY-NC-SA 4.0</a:t>
            </a:r>
          </a:p>
        </p:txBody>
      </p:sp>
    </p:spTree>
    <p:extLst>
      <p:ext uri="{BB962C8B-B14F-4D97-AF65-F5344CB8AC3E}">
        <p14:creationId xmlns:p14="http://schemas.microsoft.com/office/powerpoint/2010/main" val="191029531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  <p:tag name="ARTICULATE_SLIDE_COUNT" val="1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83</TotalTime>
  <Words>93</Words>
  <Application>Microsoft Macintosh PowerPoint</Application>
  <PresentationFormat>Custom</PresentationFormat>
  <Paragraphs>31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Calibri</vt:lpstr>
      <vt:lpstr>Calibri Light</vt:lpstr>
      <vt:lpstr>Open Sans</vt:lpstr>
      <vt:lpstr>Arial</vt:lpstr>
      <vt:lpstr>Office Theme</vt:lpstr>
      <vt:lpstr>PowerPoint Presentation</vt:lpstr>
    </vt:vector>
  </TitlesOfParts>
  <Manager/>
  <Company/>
  <LinksUpToDate>false</LinksUpToDate>
  <SharedDoc>false</SharedDoc>
  <HyperlinkBase/>
  <HyperlinksChanged>false</HyperlinksChanged>
  <AppVersion>15.0031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Cambrian College Teaching &amp; Learning Innovation Hub</dc:creator>
  <cp:keywords/>
  <dc:description>“Skyline Syllabus Template” by Cambrian College is licensed under CC BY-NC-SA 4.0
</dc:description>
  <cp:lastModifiedBy>Microsoft Office User</cp:lastModifiedBy>
  <cp:revision>13</cp:revision>
  <dcterms:created xsi:type="dcterms:W3CDTF">2019-06-25T17:15:20Z</dcterms:created>
  <dcterms:modified xsi:type="dcterms:W3CDTF">2019-08-01T19:01:24Z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rticulateGUID">
    <vt:lpwstr>139ACBA2-D4EE-431F-8D44-D3AFDB735F30</vt:lpwstr>
  </property>
  <property fmtid="{D5CDD505-2E9C-101B-9397-08002B2CF9AE}" pid="3" name="ArticulatePath">
    <vt:lpwstr>TemplateLayoutVersion1</vt:lpwstr>
  </property>
</Properties>
</file>